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291" r:id="rId3"/>
    <p:sldId id="292" r:id="rId4"/>
    <p:sldId id="293" r:id="rId5"/>
    <p:sldId id="294" r:id="rId6"/>
    <p:sldId id="295" r:id="rId7"/>
    <p:sldId id="296" r:id="rId8"/>
    <p:sldId id="297" r:id="rId9"/>
    <p:sldId id="299" r:id="rId10"/>
    <p:sldId id="300" r:id="rId11"/>
    <p:sldId id="301" r:id="rId12"/>
    <p:sldId id="302" r:id="rId13"/>
    <p:sldId id="303" r:id="rId14"/>
    <p:sldId id="304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17" r:id="rId28"/>
    <p:sldId id="318" r:id="rId29"/>
    <p:sldId id="319" r:id="rId30"/>
    <p:sldId id="320" r:id="rId31"/>
    <p:sldId id="321" r:id="rId32"/>
    <p:sldId id="322" r:id="rId33"/>
    <p:sldId id="298" r:id="rId34"/>
    <p:sldId id="275" r:id="rId3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1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4EA6C16-D7B8-3ECC-FDC5-959327BC9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34AD9FD-C1A2-FA64-CEEA-0D55B5D70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898621-D105-0CE9-27D1-A8AF4FBA0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A5EB7AC-3FAC-2039-978F-5BA3DFC1E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0B29266-62B1-86F9-261E-67E59B0D7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0202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2B6572-3EC8-BA85-3A0C-96D2B48D4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3D3302F-338C-05E5-3087-92A75E80B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8DC2AD1-800C-FC71-8849-CC6B57E9E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4580A90-1EEF-2D15-BC23-D56B64EDA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9D5C7C4-F4A6-5756-D2B6-7A954FBA0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73636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2AA5748-BCED-D691-E324-375727F7C6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3564CBA-BB06-4BBD-CEF4-5F2B33A6F7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7FD4A25-F0BA-6D2A-1657-D019CA2FB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7CFE0AC-8A8D-CBBC-3565-F70B3B9FC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C626F97-23CC-EF7E-45D9-3ED71C0E7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6309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C55260-8AB6-1BC6-FDC0-CB9AED477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6027CAB-D5B5-C671-C154-865C6C314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B9F2D8-8200-9085-0F0C-25158EB8D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5E2B035-82AA-8406-EE8A-C64CD584C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AB0815-8717-0833-0DFB-ECEDF9900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1559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A0C3943-0100-69BE-AD84-7F016B6BE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544E1F-9A00-FF93-1C70-A4144AFDF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057FDD9-28A3-6633-A0B6-8EBAF41C1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24B463E-BC70-CFF9-37CE-6C6A78C51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7282089-B131-581C-B5F3-B5005144A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8971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40D8A7-0B20-1763-213D-C1B51525C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60EB352-8777-53E5-B3C6-ABD0D0F2F1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11554EF7-D90B-EDFA-6837-17FE5FB8EE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88939E9-F0BC-129C-08FE-3F9D829E1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1446B08-F017-26AD-BFE8-DBBF487C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229DAE5-7466-5CBF-9616-6EE98B869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2777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FA1E65-989D-5E0A-043F-A64FFE30A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983790C-6801-BA6E-464E-73942EBB70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070F339-9639-3273-F9FE-20465F54C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5CC56D9-14D7-E2D1-9954-13EFF0050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F832CB04-CAB2-3321-9ABB-B68C0253B8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C53BD498-A81E-339A-7ED9-ED4CAA548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3D12228-523B-7311-1B8A-6EBF438EC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B22357D-5E25-65FE-67BD-5496F4B15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8453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41D9AB-F48E-8BB0-1EB4-1F42421AC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53E8D40-F000-C14A-9AB6-6258EF500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5AFA5E-CD92-C82B-1ADC-78F05CCCC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1E91B96-8B4B-EE35-D6BA-58C69F086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7921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65C5692-AB27-DBEF-B1DB-7286CC4D3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45F834B-0589-B8C3-12E5-9679DE7C3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8995981-27A9-669D-1805-50BC93358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4290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685F99-436D-F8F4-CFC2-011C00CDF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ECEFADD-98EF-24F5-30F6-DFD1A9005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2DC9592-7FE7-5D0F-5255-088FB9860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465025A-4D04-6113-5DCB-EB8EC4F7D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01180C7-1965-926D-C3D2-1423223FD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6ACEB06-E011-C235-6008-137472E1A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7667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C75AB44-AE99-1C9D-CFF7-00E6A7F19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DAEADF4-E213-B46A-645E-5FB9A9EEA8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25BCD1B-E870-F64E-2CCC-B47DEB9C2A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854A579-A90A-33BB-2D5E-21A5340CA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BF918FF-9831-8742-1E43-5CDE5133C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76D499B-E3CF-7DAD-58AD-701AC9FC3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6005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2B61A8B-2BB2-1786-E11F-B64DA5983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643C887-35BA-6329-3DC7-44EEF1D52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9617D71-98BD-CA30-492A-199B615300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817823-3052-40E3-893C-AF0232C166B4}" type="datetimeFigureOut">
              <a:rPr kumimoji="1" lang="ja-JP" altLang="en-US" smtClean="0"/>
              <a:t>2024/6/30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0F5C4A8-AA96-CD8C-9224-D9E2733194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912EECC-799D-59B6-F550-3CD364B5EF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F9DFD7-A0B7-4744-82D3-5F2A0B4D1D9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4981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C08F02C-36AA-22CD-7C87-C0873B3AB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78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7033DD18-D657-944A-94E6-076514196F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073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3BE36E9-60F2-03D7-96A1-62E0D13FC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494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BEF87D7-82AF-7B1F-545D-D3504CF1D7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089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C6C9ED4-C7E0-891A-24A3-819137190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586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44E7A64-F68D-8678-7A55-66578E184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789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C27923A-82C5-2421-A90C-940E340D6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9397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EE82D7B-EDB3-C42C-997D-8B36467C8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1799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FF52753-4D8F-AC5D-F4F5-1041FBE854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864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BC70A34-399E-DF13-C257-91FB494BB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829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686DA3F-35FE-B920-1F87-B170CFFB5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361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960A0CC-7D19-1C48-F94F-4BB29EF35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1096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9BCF8AC-4574-E688-970D-2AD73FCE7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987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1379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0173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7372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65450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45496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062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62270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7793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2626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4F2CBCF-46AD-911C-96EB-240DFD795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2077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69866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0030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94086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2B7448F-2064-3DB8-6279-38649155724A}"/>
              </a:ext>
            </a:extLst>
          </p:cNvPr>
          <p:cNvSpPr txBox="1"/>
          <p:nvPr/>
        </p:nvSpPr>
        <p:spPr>
          <a:xfrm>
            <a:off x="2628537" y="1541417"/>
            <a:ext cx="648498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0" dirty="0">
                <a:solidFill>
                  <a:srgbClr val="3333FF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Q</a:t>
            </a:r>
            <a:r>
              <a:rPr kumimoji="1" lang="ja-JP" altLang="en-US" sz="20000" dirty="0">
                <a:latin typeface="Meiryo UI" panose="020B0604030504040204" pitchFamily="50" charset="-128"/>
                <a:ea typeface="Meiryo UI" panose="020B0604030504040204" pitchFamily="50" charset="-128"/>
              </a:rPr>
              <a:t>＆</a:t>
            </a:r>
            <a:r>
              <a:rPr kumimoji="1" lang="en-US" altLang="ja-JP" sz="20000" dirty="0">
                <a:solidFill>
                  <a:srgbClr val="FF5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</a:t>
            </a:r>
          </a:p>
          <a:p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38481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2B7448F-2064-3DB8-6279-38649155724A}"/>
              </a:ext>
            </a:extLst>
          </p:cNvPr>
          <p:cNvSpPr txBox="1"/>
          <p:nvPr/>
        </p:nvSpPr>
        <p:spPr>
          <a:xfrm>
            <a:off x="200297" y="200297"/>
            <a:ext cx="11887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●</a:t>
            </a:r>
            <a:r>
              <a:rPr kumimoji="1" lang="en-US" altLang="ja-JP" dirty="0">
                <a:solidFill>
                  <a:srgbClr val="3333FF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Q</a:t>
            </a:r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＆</a:t>
            </a:r>
            <a:r>
              <a:rPr kumimoji="1" lang="en-US" altLang="ja-JP" dirty="0">
                <a:solidFill>
                  <a:srgbClr val="FF5050"/>
                </a:solidFill>
                <a:latin typeface="Meiryo UI" panose="020B0604030504040204" pitchFamily="50" charset="-128"/>
                <a:ea typeface="Meiryo UI" panose="020B0604030504040204" pitchFamily="50" charset="-128"/>
              </a:rPr>
              <a:t>A</a:t>
            </a:r>
          </a:p>
          <a:p>
            <a:endParaRPr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5294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B4310CC-D74B-0E97-1FFF-4C674A92B8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48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EC90CF78-4523-EB12-700B-6DEA77FC3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462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4750AA0-A4C8-31B6-92FA-CB4046895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362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C31D353-812B-A237-781E-3FCDFBD87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403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F000165-2262-D620-2FF8-FE11E0C14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591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440A4762-642A-16D0-8C63-EB1EFAC05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670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2846</TotalTime>
  <Words>7</Words>
  <Application>Microsoft Office PowerPoint</Application>
  <PresentationFormat>ワイド画面</PresentationFormat>
  <Paragraphs>2</Paragraphs>
  <Slides>34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34</vt:i4>
      </vt:variant>
    </vt:vector>
  </HeadingPairs>
  <TitlesOfParts>
    <vt:vector size="39" baseType="lpstr">
      <vt:lpstr>Meiryo UI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hirooka hirooka</dc:creator>
  <cp:lastModifiedBy>hirooka hirooka</cp:lastModifiedBy>
  <cp:revision>112</cp:revision>
  <dcterms:created xsi:type="dcterms:W3CDTF">2024-06-02T16:53:27Z</dcterms:created>
  <dcterms:modified xsi:type="dcterms:W3CDTF">2024-06-30T12:38:26Z</dcterms:modified>
</cp:coreProperties>
</file>

<file path=docProps/thumbnail.jpeg>
</file>